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9144000" cy="6858000" type="screen4x3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FFF99"/>
    <a:srgbClr val="FFCC66"/>
    <a:srgbClr val="006600"/>
    <a:srgbClr val="00CC99"/>
    <a:srgbClr val="666633"/>
    <a:srgbClr val="FF9999"/>
    <a:srgbClr val="FF66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81" autoAdjust="0"/>
  </p:normalViewPr>
  <p:slideViewPr>
    <p:cSldViewPr>
      <p:cViewPr varScale="1">
        <p:scale>
          <a:sx n="84" d="100"/>
          <a:sy n="84" d="100"/>
        </p:scale>
        <p:origin x="11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72175" cy="496412"/>
          </a:xfrm>
          <a:prstGeom prst="rect">
            <a:avLst/>
          </a:prstGeom>
        </p:spPr>
        <p:txBody>
          <a:bodyPr vert="horz" lIns="92219" tIns="46109" rIns="92219" bIns="4610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220" y="3"/>
            <a:ext cx="2972174" cy="496412"/>
          </a:xfrm>
          <a:prstGeom prst="rect">
            <a:avLst/>
          </a:prstGeom>
        </p:spPr>
        <p:txBody>
          <a:bodyPr vert="horz" lIns="92219" tIns="46109" rIns="92219" bIns="46109" rtlCol="0"/>
          <a:lstStyle>
            <a:lvl1pPr algn="r">
              <a:defRPr sz="1200"/>
            </a:lvl1pPr>
          </a:lstStyle>
          <a:p>
            <a:fld id="{E0F6C836-1561-4F78-9D02-20884ECA7256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635"/>
            <a:ext cx="2972175" cy="496412"/>
          </a:xfrm>
          <a:prstGeom prst="rect">
            <a:avLst/>
          </a:prstGeom>
        </p:spPr>
        <p:txBody>
          <a:bodyPr vert="horz" lIns="92219" tIns="46109" rIns="92219" bIns="4610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220" y="9428635"/>
            <a:ext cx="2972174" cy="496412"/>
          </a:xfrm>
          <a:prstGeom prst="rect">
            <a:avLst/>
          </a:prstGeom>
        </p:spPr>
        <p:txBody>
          <a:bodyPr vert="horz" lIns="92219" tIns="46109" rIns="92219" bIns="46109" rtlCol="0" anchor="b"/>
          <a:lstStyle>
            <a:lvl1pPr algn="r">
              <a:defRPr sz="1200"/>
            </a:lvl1pPr>
          </a:lstStyle>
          <a:p>
            <a:fld id="{A7D4EFA2-CA18-4E1F-817B-464073E32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5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71800" cy="496332"/>
          </a:xfrm>
          <a:prstGeom prst="rect">
            <a:avLst/>
          </a:prstGeom>
        </p:spPr>
        <p:txBody>
          <a:bodyPr vert="horz" lIns="91349" tIns="45674" rIns="91349" bIns="4567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7" y="4"/>
            <a:ext cx="2971800" cy="496332"/>
          </a:xfrm>
          <a:prstGeom prst="rect">
            <a:avLst/>
          </a:prstGeom>
        </p:spPr>
        <p:txBody>
          <a:bodyPr vert="horz" lIns="91349" tIns="45674" rIns="91349" bIns="45674" rtlCol="0"/>
          <a:lstStyle>
            <a:lvl1pPr algn="r">
              <a:defRPr sz="1200"/>
            </a:lvl1pPr>
          </a:lstStyle>
          <a:p>
            <a:fld id="{C3B8AE8E-3576-4182-9B1E-20F1D0BD5856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9" tIns="45674" rIns="91349" bIns="4567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2" y="4715158"/>
            <a:ext cx="5486400" cy="4466987"/>
          </a:xfrm>
          <a:prstGeom prst="rect">
            <a:avLst/>
          </a:prstGeom>
        </p:spPr>
        <p:txBody>
          <a:bodyPr vert="horz" lIns="91349" tIns="45674" rIns="91349" bIns="4567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91"/>
            <a:ext cx="2971800" cy="496332"/>
          </a:xfrm>
          <a:prstGeom prst="rect">
            <a:avLst/>
          </a:prstGeom>
        </p:spPr>
        <p:txBody>
          <a:bodyPr vert="horz" lIns="91349" tIns="45674" rIns="91349" bIns="4567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7" y="9428591"/>
            <a:ext cx="2971800" cy="496332"/>
          </a:xfrm>
          <a:prstGeom prst="rect">
            <a:avLst/>
          </a:prstGeom>
        </p:spPr>
        <p:txBody>
          <a:bodyPr vert="horz" lIns="91349" tIns="45674" rIns="91349" bIns="45674" rtlCol="0" anchor="b"/>
          <a:lstStyle>
            <a:lvl1pPr algn="r">
              <a:defRPr sz="1200"/>
            </a:lvl1pPr>
          </a:lstStyle>
          <a:p>
            <a:fld id="{8D6354EF-8473-4BAC-AEA1-9B5E130A6C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80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387E398-E98F-4E13-98A4-7F621CACE2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7F184DCB-B73B-47FC-B9C1-6AE160AB85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th-TH">
                <a:solidFill>
                  <a:srgbClr val="00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Energy Elasticity </a:t>
            </a:r>
            <a:r>
              <a:rPr lang="th-TH" altLang="th-TH">
                <a:solidFill>
                  <a:srgbClr val="0000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ช่วง 10 ปี</a:t>
            </a:r>
            <a:endParaRPr lang="en-US" altLang="th-TH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FFD44D80-1667-42B0-AA01-E9B718D22C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pPr>
              <a:spcBef>
                <a:spcPct val="0"/>
              </a:spcBef>
            </a:pPr>
            <a:fld id="{7CBD9548-EA65-42A2-AD2A-6AD794C6605C}" type="slidenum">
              <a:rPr lang="en-US" altLang="th-TH" smtClean="0">
                <a:latin typeface="Arial" panose="020B0604020202020204" pitchFamily="34" charset="0"/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1</a:t>
            </a:fld>
            <a:endParaRPr lang="en-US" altLang="th-TH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76555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124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357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01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891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77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02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88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7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75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93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F3677-A476-49C7-8DD0-232ABDBF5B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E3BA-409C-4456-B372-031CB2B04C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4">
            <a:extLst>
              <a:ext uri="{FF2B5EF4-FFF2-40B4-BE49-F238E27FC236}">
                <a16:creationId xmlns:a16="http://schemas.microsoft.com/office/drawing/2014/main" id="{A8A58395-5AAE-423F-84B7-A80286A5C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465888"/>
            <a:ext cx="1906588" cy="2540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th-TH" sz="105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Source: NESDB, EPPO, DEDE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6063798-3B9C-4F4A-A470-829AA2A848EA}"/>
              </a:ext>
            </a:extLst>
          </p:cNvPr>
          <p:cNvGrpSpPr/>
          <p:nvPr/>
        </p:nvGrpSpPr>
        <p:grpSpPr>
          <a:xfrm>
            <a:off x="-14827" y="-23616"/>
            <a:ext cx="9172475" cy="950630"/>
            <a:chOff x="-14827" y="-23616"/>
            <a:chExt cx="9172475" cy="950630"/>
          </a:xfrm>
          <a:solidFill>
            <a:srgbClr val="008080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53CB2CE-AE20-41F8-A8BF-B2BFADCC769F}"/>
                </a:ext>
              </a:extLst>
            </p:cNvPr>
            <p:cNvSpPr/>
            <p:nvPr/>
          </p:nvSpPr>
          <p:spPr>
            <a:xfrm>
              <a:off x="-14827" y="-23616"/>
              <a:ext cx="9172475" cy="9506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th-TH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34CC240-165B-424E-93FF-9C1CFD62B39A}"/>
                </a:ext>
              </a:extLst>
            </p:cNvPr>
            <p:cNvCxnSpPr/>
            <p:nvPr/>
          </p:nvCxnSpPr>
          <p:spPr>
            <a:xfrm>
              <a:off x="-14827" y="843889"/>
              <a:ext cx="9158827" cy="0"/>
            </a:xfrm>
            <a:prstGeom prst="line">
              <a:avLst/>
            </a:prstGeom>
            <a:grpFill/>
            <a:ln w="476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8E97F2-1AEB-414C-960A-416D05957ABC}"/>
                </a:ext>
              </a:extLst>
            </p:cNvPr>
            <p:cNvCxnSpPr/>
            <p:nvPr/>
          </p:nvCxnSpPr>
          <p:spPr>
            <a:xfrm>
              <a:off x="-12555" y="777868"/>
              <a:ext cx="9158827" cy="0"/>
            </a:xfrm>
            <a:prstGeom prst="line">
              <a:avLst/>
            </a:prstGeom>
            <a:grpFill/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64" name="Rectangle 5">
            <a:extLst>
              <a:ext uri="{FF2B5EF4-FFF2-40B4-BE49-F238E27FC236}">
                <a16:creationId xmlns:a16="http://schemas.microsoft.com/office/drawing/2014/main" id="{CF0F8D7A-70AD-4ACA-964B-00B58A86B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28588"/>
            <a:ext cx="8208962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h-TH" altLang="th-TH" sz="28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ความยืดหยุ่นการใช้พลังงาน</a:t>
            </a:r>
            <a:endParaRPr lang="en-US" altLang="th-TH" sz="2800" b="1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365" name="TextBox 1">
            <a:extLst>
              <a:ext uri="{FF2B5EF4-FFF2-40B4-BE49-F238E27FC236}">
                <a16:creationId xmlns:a16="http://schemas.microsoft.com/office/drawing/2014/main" id="{57F3ADFF-9BD9-4F91-B990-6E22EA670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989940"/>
            <a:ext cx="7777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th-TH" sz="1800" b="1" dirty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ความยืดหยุ่นการใช้พลังงาน (</a:t>
            </a:r>
            <a:r>
              <a:rPr lang="en-US" altLang="th-TH" sz="1800" b="1" dirty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Energy Elasticity) </a:t>
            </a:r>
            <a:r>
              <a:rPr lang="th-TH" altLang="th-TH" sz="1800" b="1" dirty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พ.ศ. 255</a:t>
            </a:r>
            <a:r>
              <a:rPr lang="en-US" altLang="th-TH" sz="1800" b="1" dirty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th-TH" altLang="th-TH" sz="1800" b="1" dirty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-256</a:t>
            </a:r>
            <a:r>
              <a:rPr lang="en-US" altLang="th-TH" sz="1800" b="1" dirty="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</a:t>
            </a:r>
          </a:p>
        </p:txBody>
      </p:sp>
      <p:sp>
        <p:nvSpPr>
          <p:cNvPr id="15366" name="Text Box 3">
            <a:extLst>
              <a:ext uri="{FF2B5EF4-FFF2-40B4-BE49-F238E27FC236}">
                <a16:creationId xmlns:a16="http://schemas.microsoft.com/office/drawing/2014/main" id="{CDF2EEE8-168F-4FD6-AFD2-1A73DE8C0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319838"/>
            <a:ext cx="3467100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288" tIns="18288" rIns="0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rtl="1" eaLnBrk="1" hangingPunct="1"/>
            <a:r>
              <a:rPr lang="en-US" altLang="en-US" sz="9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Remark: Final Energy Demand </a:t>
            </a:r>
            <a:r>
              <a:rPr lang="en-US" altLang="en-US" sz="900" b="1" u="sng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Included</a:t>
            </a:r>
            <a:r>
              <a:rPr lang="en-US" altLang="en-US" sz="9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Renewable Energy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1B8936-1511-4DE0-89C2-792240D9D3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472669"/>
            <a:ext cx="7467768" cy="453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99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18036</TotalTime>
  <Words>40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Angsana New</vt:lpstr>
      <vt:lpstr>Arial</vt:lpstr>
      <vt:lpstr>Calibri</vt:lpstr>
      <vt:lpstr>Cordia New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Wachira Jitpranee</dc:creator>
  <cp:lastModifiedBy>Peytai Thongdee</cp:lastModifiedBy>
  <cp:revision>2324</cp:revision>
  <cp:lastPrinted>2024-03-18T09:42:20Z</cp:lastPrinted>
  <dcterms:created xsi:type="dcterms:W3CDTF">2016-03-30T06:07:10Z</dcterms:created>
  <dcterms:modified xsi:type="dcterms:W3CDTF">2026-03-11T06:33:26Z</dcterms:modified>
</cp:coreProperties>
</file>