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9144000" cy="6858000" type="screen4x3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FFF99"/>
    <a:srgbClr val="FFCC66"/>
    <a:srgbClr val="006600"/>
    <a:srgbClr val="00CC99"/>
    <a:srgbClr val="666633"/>
    <a:srgbClr val="FF9999"/>
    <a:srgbClr val="FF66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81" autoAdjust="0"/>
  </p:normalViewPr>
  <p:slideViewPr>
    <p:cSldViewPr>
      <p:cViewPr varScale="1">
        <p:scale>
          <a:sx n="84" d="100"/>
          <a:sy n="84" d="100"/>
        </p:scale>
        <p:origin x="118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72175" cy="496412"/>
          </a:xfrm>
          <a:prstGeom prst="rect">
            <a:avLst/>
          </a:prstGeom>
        </p:spPr>
        <p:txBody>
          <a:bodyPr vert="horz" lIns="92219" tIns="46109" rIns="92219" bIns="4610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220" y="3"/>
            <a:ext cx="2972174" cy="496412"/>
          </a:xfrm>
          <a:prstGeom prst="rect">
            <a:avLst/>
          </a:prstGeom>
        </p:spPr>
        <p:txBody>
          <a:bodyPr vert="horz" lIns="92219" tIns="46109" rIns="92219" bIns="46109" rtlCol="0"/>
          <a:lstStyle>
            <a:lvl1pPr algn="r">
              <a:defRPr sz="1200"/>
            </a:lvl1pPr>
          </a:lstStyle>
          <a:p>
            <a:fld id="{E0F6C836-1561-4F78-9D02-20884ECA7256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28635"/>
            <a:ext cx="2972175" cy="496412"/>
          </a:xfrm>
          <a:prstGeom prst="rect">
            <a:avLst/>
          </a:prstGeom>
        </p:spPr>
        <p:txBody>
          <a:bodyPr vert="horz" lIns="92219" tIns="46109" rIns="92219" bIns="4610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220" y="9428635"/>
            <a:ext cx="2972174" cy="496412"/>
          </a:xfrm>
          <a:prstGeom prst="rect">
            <a:avLst/>
          </a:prstGeom>
        </p:spPr>
        <p:txBody>
          <a:bodyPr vert="horz" lIns="92219" tIns="46109" rIns="92219" bIns="46109" rtlCol="0" anchor="b"/>
          <a:lstStyle>
            <a:lvl1pPr algn="r">
              <a:defRPr sz="1200"/>
            </a:lvl1pPr>
          </a:lstStyle>
          <a:p>
            <a:fld id="{A7D4EFA2-CA18-4E1F-817B-464073E32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5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71800" cy="496332"/>
          </a:xfrm>
          <a:prstGeom prst="rect">
            <a:avLst/>
          </a:prstGeom>
        </p:spPr>
        <p:txBody>
          <a:bodyPr vert="horz" lIns="91349" tIns="45674" rIns="91349" bIns="4567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7" y="4"/>
            <a:ext cx="2971800" cy="496332"/>
          </a:xfrm>
          <a:prstGeom prst="rect">
            <a:avLst/>
          </a:prstGeom>
        </p:spPr>
        <p:txBody>
          <a:bodyPr vert="horz" lIns="91349" tIns="45674" rIns="91349" bIns="45674" rtlCol="0"/>
          <a:lstStyle>
            <a:lvl1pPr algn="r">
              <a:defRPr sz="1200"/>
            </a:lvl1pPr>
          </a:lstStyle>
          <a:p>
            <a:fld id="{C3B8AE8E-3576-4182-9B1E-20F1D0BD5856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9" tIns="45674" rIns="91349" bIns="4567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2" y="4715158"/>
            <a:ext cx="5486400" cy="4466987"/>
          </a:xfrm>
          <a:prstGeom prst="rect">
            <a:avLst/>
          </a:prstGeom>
        </p:spPr>
        <p:txBody>
          <a:bodyPr vert="horz" lIns="91349" tIns="45674" rIns="91349" bIns="4567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91"/>
            <a:ext cx="2971800" cy="496332"/>
          </a:xfrm>
          <a:prstGeom prst="rect">
            <a:avLst/>
          </a:prstGeom>
        </p:spPr>
        <p:txBody>
          <a:bodyPr vert="horz" lIns="91349" tIns="45674" rIns="91349" bIns="4567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7" y="9428591"/>
            <a:ext cx="2971800" cy="496332"/>
          </a:xfrm>
          <a:prstGeom prst="rect">
            <a:avLst/>
          </a:prstGeom>
        </p:spPr>
        <p:txBody>
          <a:bodyPr vert="horz" lIns="91349" tIns="45674" rIns="91349" bIns="45674" rtlCol="0" anchor="b"/>
          <a:lstStyle>
            <a:lvl1pPr algn="r">
              <a:defRPr sz="1200"/>
            </a:lvl1pPr>
          </a:lstStyle>
          <a:p>
            <a:fld id="{8D6354EF-8473-4BAC-AEA1-9B5E130A6C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80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Electricity Elasticity</a:t>
            </a:r>
            <a:r>
              <a:rPr lang="th-TH" b="0" dirty="0">
                <a:solidFill>
                  <a:srgbClr val="0000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ช่วง 10 ปี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354EF-8473-4BAC-AEA1-9B5E130A6CA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778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124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357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01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891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77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02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88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7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75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93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"/>
          <p:cNvSpPr txBox="1">
            <a:spLocks noChangeArrowheads="1"/>
          </p:cNvSpPr>
          <p:nvPr/>
        </p:nvSpPr>
        <p:spPr bwMode="auto">
          <a:xfrm>
            <a:off x="539552" y="6498996"/>
            <a:ext cx="242803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en-US" sz="12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Source: NESDB, MEA, PEA, EGAT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-14827" y="-23616"/>
            <a:ext cx="9172475" cy="950630"/>
            <a:chOff x="-14827" y="-23616"/>
            <a:chExt cx="9172475" cy="950630"/>
          </a:xfrm>
          <a:solidFill>
            <a:srgbClr val="008080"/>
          </a:solidFill>
        </p:grpSpPr>
        <p:sp>
          <p:nvSpPr>
            <p:cNvPr id="10" name="Rectangle 9"/>
            <p:cNvSpPr/>
            <p:nvPr/>
          </p:nvSpPr>
          <p:spPr>
            <a:xfrm>
              <a:off x="-14827" y="-23616"/>
              <a:ext cx="9172475" cy="9506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-14827" y="843889"/>
              <a:ext cx="9158827" cy="0"/>
            </a:xfrm>
            <a:prstGeom prst="line">
              <a:avLst/>
            </a:prstGeom>
            <a:grpFill/>
            <a:ln w="476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-12555" y="777868"/>
              <a:ext cx="9158827" cy="0"/>
            </a:xfrm>
            <a:prstGeom prst="line">
              <a:avLst/>
            </a:prstGeom>
            <a:grpFill/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95288" y="128245"/>
            <a:ext cx="82089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2800" b="1" dirty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ความยืดหยุ่นการใช้ไฟฟ้า</a:t>
            </a:r>
            <a:endParaRPr lang="en-US" sz="2800" b="1" dirty="0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386" y="1053417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ความยืดหยุ่นการใช้ไฟฟ้า (</a:t>
            </a:r>
            <a:r>
              <a:rPr lang="en-US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Electricity Elasticity) </a:t>
            </a:r>
            <a:r>
              <a:rPr lang="th-TH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พ.ศ. </a:t>
            </a:r>
            <a:r>
              <a:rPr lang="en-US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2559-2568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9439" y="6404608"/>
            <a:ext cx="485049" cy="336760"/>
          </a:xfrm>
        </p:spPr>
        <p:txBody>
          <a:bodyPr/>
          <a:lstStyle/>
          <a:p>
            <a:pPr algn="r">
              <a:defRPr/>
            </a:pPr>
            <a:fld id="{C4B07653-756C-4964-8F69-7810C956AD0D}" type="slidenum">
              <a:rPr lang="th-TH" smtClean="0">
                <a:solidFill>
                  <a:prstClr val="black">
                    <a:tint val="75000"/>
                  </a:prst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r">
                <a:defRPr/>
              </a:pPr>
              <a:t>1</a:t>
            </a:fld>
            <a:endParaRPr lang="th-TH" dirty="0">
              <a:solidFill>
                <a:prstClr val="black">
                  <a:tint val="75000"/>
                </a:prst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549876" y="6353298"/>
            <a:ext cx="2763887" cy="125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288" tIns="18288" rIns="0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1">
              <a:defRPr sz="1000"/>
            </a:pPr>
            <a:r>
              <a:rPr lang="en-US" sz="800" b="1" i="1" strike="noStrike" dirty="0">
                <a:solidFill>
                  <a:srgbClr val="FF0000"/>
                </a:solidFill>
                <a:latin typeface="Arial"/>
                <a:cs typeface="Arial"/>
              </a:rPr>
              <a:t>Remark: Final Energy Demand </a:t>
            </a:r>
            <a:r>
              <a:rPr lang="en-US" sz="800" b="1" i="1" u="sng" strike="noStrike" dirty="0">
                <a:solidFill>
                  <a:srgbClr val="000000"/>
                </a:solidFill>
                <a:latin typeface="Arial"/>
                <a:cs typeface="Arial"/>
              </a:rPr>
              <a:t>Included</a:t>
            </a:r>
            <a:r>
              <a:rPr lang="en-US" sz="800" b="1" i="1" strike="noStrike" dirty="0">
                <a:solidFill>
                  <a:srgbClr val="FF0000"/>
                </a:solidFill>
                <a:latin typeface="Arial"/>
                <a:cs typeface="Arial"/>
              </a:rPr>
              <a:t>  Renewable Energy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95A27D-AE9E-413B-AA73-0C6A6D4EC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386" y="1663864"/>
            <a:ext cx="7273006" cy="443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74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18033</TotalTime>
  <Words>40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Wachira Jitpranee</dc:creator>
  <cp:lastModifiedBy>Peytai Thongdee</cp:lastModifiedBy>
  <cp:revision>2322</cp:revision>
  <cp:lastPrinted>2024-03-18T09:42:20Z</cp:lastPrinted>
  <dcterms:created xsi:type="dcterms:W3CDTF">2016-03-30T06:07:10Z</dcterms:created>
  <dcterms:modified xsi:type="dcterms:W3CDTF">2026-03-11T06:31:59Z</dcterms:modified>
</cp:coreProperties>
</file>